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83" r:id="rId3"/>
    <p:sldId id="284" r:id="rId4"/>
    <p:sldId id="279" r:id="rId5"/>
    <p:sldId id="280" r:id="rId6"/>
    <p:sldId id="274" r:id="rId7"/>
    <p:sldId id="285" r:id="rId8"/>
    <p:sldId id="286" r:id="rId9"/>
    <p:sldId id="287" r:id="rId10"/>
    <p:sldId id="275" r:id="rId11"/>
    <p:sldId id="276" r:id="rId12"/>
    <p:sldId id="281" r:id="rId13"/>
    <p:sldId id="277" r:id="rId14"/>
    <p:sldId id="278" r:id="rId15"/>
    <p:sldId id="266" r:id="rId16"/>
    <p:sldId id="264" r:id="rId17"/>
    <p:sldId id="282" r:id="rId18"/>
    <p:sldId id="265" r:id="rId19"/>
    <p:sldId id="288" r:id="rId20"/>
    <p:sldId id="289" r:id="rId21"/>
    <p:sldId id="292" r:id="rId22"/>
    <p:sldId id="290" r:id="rId23"/>
    <p:sldId id="293"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957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81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814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562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41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55643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19856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2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457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05218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22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83833-FB0E-4B2A-BC8E-796FECC9D758}" type="datetimeFigureOut">
              <a:rPr lang="en-GB" smtClean="0">
                <a:solidFill>
                  <a:prstClr val="black">
                    <a:tint val="75000"/>
                  </a:prstClr>
                </a:solidFill>
              </a:rPr>
              <a:pPr/>
              <a:t>28/06/2020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18918-D3F5-4FE7-B0EF-5F7EDEFF685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99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vimeo.com/417748450/4ede2b45cf"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8071939/1fac2b6e16"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417765235/57eb3ce58b"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411"/>
          <a:stretch/>
        </p:blipFill>
        <p:spPr>
          <a:xfrm>
            <a:off x="1224495" y="2051302"/>
            <a:ext cx="4004453" cy="2353315"/>
          </a:xfrm>
          <a:prstGeom prst="rect">
            <a:avLst/>
          </a:prstGeom>
        </p:spPr>
      </p:pic>
      <p:pic>
        <p:nvPicPr>
          <p:cNvPr id="5" name="Picture 2" descr="Image result for st paul's academy logo&quot;">
            <a:extLst>
              <a:ext uri="{FF2B5EF4-FFF2-40B4-BE49-F238E27FC236}">
                <a16:creationId xmlns:a16="http://schemas.microsoft.com/office/drawing/2014/main" id="{29305E21-C370-4E9D-8EAF-7FF5C46AC97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pic>
        <p:nvPicPr>
          <p:cNvPr id="5" name="Picture 2" descr="Image result for st paul's academy logo&quot;">
            <a:extLst>
              <a:ext uri="{FF2B5EF4-FFF2-40B4-BE49-F238E27FC236}">
                <a16:creationId xmlns:a16="http://schemas.microsoft.com/office/drawing/2014/main" id="{0A6C2440-22AC-4EF2-950C-228E8F37569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pic>
        <p:nvPicPr>
          <p:cNvPr id="4" name="Picture 2" descr="Image result for st paul's academy logo&quot;">
            <a:extLst>
              <a:ext uri="{FF2B5EF4-FFF2-40B4-BE49-F238E27FC236}">
                <a16:creationId xmlns:a16="http://schemas.microsoft.com/office/drawing/2014/main" id="{5BEF29E2-8B72-4772-B2D2-8161F80869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pic>
        <p:nvPicPr>
          <p:cNvPr id="4" name="Picture 2" descr="Image result for st paul's academy logo&quot;">
            <a:extLst>
              <a:ext uri="{FF2B5EF4-FFF2-40B4-BE49-F238E27FC236}">
                <a16:creationId xmlns:a16="http://schemas.microsoft.com/office/drawing/2014/main" id="{DC1F98DD-6B02-4B96-867B-10CA2790D80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pic>
        <p:nvPicPr>
          <p:cNvPr id="5" name="Picture 2" descr="Image result for st paul's academy logo&quot;">
            <a:extLst>
              <a:ext uri="{FF2B5EF4-FFF2-40B4-BE49-F238E27FC236}">
                <a16:creationId xmlns:a16="http://schemas.microsoft.com/office/drawing/2014/main" id="{423AE732-3F4B-41A0-9DA4-F00C5E8899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pic>
        <p:nvPicPr>
          <p:cNvPr id="7" name="Picture 2" descr="Image result for st paul's academy logo&quot;">
            <a:extLst>
              <a:ext uri="{FF2B5EF4-FFF2-40B4-BE49-F238E27FC236}">
                <a16:creationId xmlns:a16="http://schemas.microsoft.com/office/drawing/2014/main" id="{6862075E-F5DD-4E53-8D05-4F9A20201DD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3" name="Picture 2" descr="Image result for st paul's academy logo&quot;">
            <a:extLst>
              <a:ext uri="{FF2B5EF4-FFF2-40B4-BE49-F238E27FC236}">
                <a16:creationId xmlns:a16="http://schemas.microsoft.com/office/drawing/2014/main" id="{97A43570-31F1-4492-A650-9FF993C6B0C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pic>
        <p:nvPicPr>
          <p:cNvPr id="3" name="Picture 2" descr="Image result for st paul's academy logo&quot;">
            <a:extLst>
              <a:ext uri="{FF2B5EF4-FFF2-40B4-BE49-F238E27FC236}">
                <a16:creationId xmlns:a16="http://schemas.microsoft.com/office/drawing/2014/main" id="{E2548B31-7674-4067-95BA-FC2FF917815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pic>
        <p:nvPicPr>
          <p:cNvPr id="5" name="Picture 2" descr="Image result for st paul's academy logo&quot;">
            <a:extLst>
              <a:ext uri="{FF2B5EF4-FFF2-40B4-BE49-F238E27FC236}">
                <a16:creationId xmlns:a16="http://schemas.microsoft.com/office/drawing/2014/main" id="{525F616D-751A-4BE7-BAC7-9E770DE5AA7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pic>
        <p:nvPicPr>
          <p:cNvPr id="4" name="Picture 2" descr="Image result for st paul's academy logo&quot;">
            <a:extLst>
              <a:ext uri="{FF2B5EF4-FFF2-40B4-BE49-F238E27FC236}">
                <a16:creationId xmlns:a16="http://schemas.microsoft.com/office/drawing/2014/main" id="{5FA51B72-C500-44BC-9007-8EFC33B6B33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5656" y="1346503"/>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05656" y="2136359"/>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pic>
        <p:nvPicPr>
          <p:cNvPr id="6" name="Picture 2" descr="Image result for st paul's academy logo&quot;">
            <a:extLst>
              <a:ext uri="{FF2B5EF4-FFF2-40B4-BE49-F238E27FC236}">
                <a16:creationId xmlns:a16="http://schemas.microsoft.com/office/drawing/2014/main" id="{ED9EFF42-4F94-454B-A8C4-C9C75AFECF5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pic>
        <p:nvPicPr>
          <p:cNvPr id="5" name="Picture 2" descr="Image result for st paul's academy logo&quot;">
            <a:extLst>
              <a:ext uri="{FF2B5EF4-FFF2-40B4-BE49-F238E27FC236}">
                <a16:creationId xmlns:a16="http://schemas.microsoft.com/office/drawing/2014/main" id="{819D931D-8F73-41FA-A4AE-2C5E14F1B5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4610493"/>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this journey is now over. We have taken you through nine sessions to try and help you be ready for secondary 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  If so, well done, you will be rewarded with a certificate of completion when you arrive at St Paul’s in September.  </a:t>
            </a:r>
            <a:r>
              <a:rPr lang="en-US" sz="2000" i="1" dirty="0">
                <a:solidFill>
                  <a:schemeClr val="tx1">
                    <a:lumMod val="75000"/>
                    <a:lumOff val="25000"/>
                  </a:schemeClr>
                </a:solidFill>
                <a:latin typeface="Calibri" panose="020F0502020204030204" pitchFamily="34" charset="0"/>
                <a:cs typeface="Calibri" panose="020F0502020204030204" pitchFamily="34" charset="0"/>
              </a:rPr>
              <a:t>Don’t forget to take your completed activity book with you</a:t>
            </a:r>
            <a:r>
              <a:rPr lang="en-US" sz="2000" dirty="0">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3" name="Picture 2" descr="Image result for st paul's academy logo&quot;">
            <a:extLst>
              <a:ext uri="{FF2B5EF4-FFF2-40B4-BE49-F238E27FC236}">
                <a16:creationId xmlns:a16="http://schemas.microsoft.com/office/drawing/2014/main" id="{7551A556-2BFB-4021-B714-5D06933767A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Head of Year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pic>
        <p:nvPicPr>
          <p:cNvPr id="5" name="Picture 2" descr="Image result for st paul's academy logo&quot;">
            <a:extLst>
              <a:ext uri="{FF2B5EF4-FFF2-40B4-BE49-F238E27FC236}">
                <a16:creationId xmlns:a16="http://schemas.microsoft.com/office/drawing/2014/main" id="{9B2A580B-3EAA-44E7-B3A0-D68AA8ECA23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5736" y="725218"/>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4499" y="2058863"/>
            <a:ext cx="8296275" cy="4730601"/>
          </a:xfrm>
          <a:prstGeom prst="rect">
            <a:avLst/>
          </a:prstGeom>
        </p:spPr>
      </p:pic>
      <p:pic>
        <p:nvPicPr>
          <p:cNvPr id="5" name="Picture 2" descr="Image result for st paul's academy logo&quot;">
            <a:extLst>
              <a:ext uri="{FF2B5EF4-FFF2-40B4-BE49-F238E27FC236}">
                <a16:creationId xmlns:a16="http://schemas.microsoft.com/office/drawing/2014/main" id="{6A808942-E0CA-4C2C-B535-69335B074DE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9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5" name="Picture 4" descr="A person posing for the camera&#10;&#10;Description automatically generated">
            <a:hlinkClick r:id="rId2"/>
            <a:extLst>
              <a:ext uri="{FF2B5EF4-FFF2-40B4-BE49-F238E27FC236}">
                <a16:creationId xmlns:a16="http://schemas.microsoft.com/office/drawing/2014/main" id="{0700E1C8-5F06-AC47-8441-78F1C326C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00" y="3427762"/>
            <a:ext cx="6451600" cy="3279563"/>
          </a:xfrm>
          <a:prstGeom prst="rect">
            <a:avLst/>
          </a:prstGeom>
        </p:spPr>
      </p:pic>
      <p:pic>
        <p:nvPicPr>
          <p:cNvPr id="7" name="Picture 6" descr="A close up of a logo&#10;&#10;Description automatically generated">
            <a:hlinkClick r:id="rId2"/>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920" y="3770373"/>
            <a:ext cx="2324100" cy="2654300"/>
          </a:xfrm>
          <a:prstGeom prst="rect">
            <a:avLst/>
          </a:prstGeom>
        </p:spPr>
      </p:pic>
      <p:pic>
        <p:nvPicPr>
          <p:cNvPr id="6" name="Picture 2" descr="Image result for st paul's academy logo&quot;">
            <a:extLst>
              <a:ext uri="{FF2B5EF4-FFF2-40B4-BE49-F238E27FC236}">
                <a16:creationId xmlns:a16="http://schemas.microsoft.com/office/drawing/2014/main" id="{4D25B541-DCA9-4B0F-8337-3F7EA4CABD5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3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3372013"/>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Now is your opportunity to be the kindest, most determined, most resilient generation that our school has ever seen.</a:t>
            </a:r>
          </a:p>
        </p:txBody>
      </p:sp>
      <p:pic>
        <p:nvPicPr>
          <p:cNvPr id="3" name="Picture 2" descr="Image result for st paul's academy logo&quot;">
            <a:extLst>
              <a:ext uri="{FF2B5EF4-FFF2-40B4-BE49-F238E27FC236}">
                <a16:creationId xmlns:a16="http://schemas.microsoft.com/office/drawing/2014/main" id="{3CFC197B-729F-43B7-81C3-F392E72114D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pic>
        <p:nvPicPr>
          <p:cNvPr id="8" name="Picture 2" descr="Image result for st paul's academy logo&quot;">
            <a:extLst>
              <a:ext uri="{FF2B5EF4-FFF2-40B4-BE49-F238E27FC236}">
                <a16:creationId xmlns:a16="http://schemas.microsoft.com/office/drawing/2014/main" id="{74E1245A-4EAB-46A0-A62C-C56EC0616CA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pic>
        <p:nvPicPr>
          <p:cNvPr id="5" name="Picture 2" descr="Image result for st paul's academy logo&quot;">
            <a:extLst>
              <a:ext uri="{FF2B5EF4-FFF2-40B4-BE49-F238E27FC236}">
                <a16:creationId xmlns:a16="http://schemas.microsoft.com/office/drawing/2014/main" id="{791E8122-4ED9-4DFD-ACF5-AFF035819B0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pic>
        <p:nvPicPr>
          <p:cNvPr id="5" name="Picture 2" descr="Image result for st paul's academy logo&quot;">
            <a:extLst>
              <a:ext uri="{FF2B5EF4-FFF2-40B4-BE49-F238E27FC236}">
                <a16:creationId xmlns:a16="http://schemas.microsoft.com/office/drawing/2014/main" id="{26166C6D-6F3B-475F-A234-F833ECBF9D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pic>
        <p:nvPicPr>
          <p:cNvPr id="7" name="Picture 2" descr="Image result for st paul's academy logo&quot;">
            <a:extLst>
              <a:ext uri="{FF2B5EF4-FFF2-40B4-BE49-F238E27FC236}">
                <a16:creationId xmlns:a16="http://schemas.microsoft.com/office/drawing/2014/main" id="{07013FB5-AC23-4768-9D48-41ECD15CA8E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2" descr="Image result for st paul's academy logo&quot;">
            <a:extLst>
              <a:ext uri="{FF2B5EF4-FFF2-40B4-BE49-F238E27FC236}">
                <a16:creationId xmlns:a16="http://schemas.microsoft.com/office/drawing/2014/main" id="{642FF380-E0E0-4657-A68E-ECA24FCE468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pic>
        <p:nvPicPr>
          <p:cNvPr id="6" name="Picture 2" descr="Image result for st paul's academy logo&quot;">
            <a:extLst>
              <a:ext uri="{FF2B5EF4-FFF2-40B4-BE49-F238E27FC236}">
                <a16:creationId xmlns:a16="http://schemas.microsoft.com/office/drawing/2014/main" id="{79CF875D-376C-438C-A97E-8ECA178CA26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pic>
        <p:nvPicPr>
          <p:cNvPr id="4" name="Picture 2" descr="Image result for st paul's academy logo&quot;">
            <a:extLst>
              <a:ext uri="{FF2B5EF4-FFF2-40B4-BE49-F238E27FC236}">
                <a16:creationId xmlns:a16="http://schemas.microsoft.com/office/drawing/2014/main" id="{57FC83A6-7E97-4ACF-8E64-076157A764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2725863" cy="5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1078</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Grogan</dc:creator>
  <cp:lastModifiedBy>carolduffy07@btinternet.com</cp:lastModifiedBy>
  <cp:revision>5</cp:revision>
  <dcterms:created xsi:type="dcterms:W3CDTF">2020-06-12T18:31:36Z</dcterms:created>
  <dcterms:modified xsi:type="dcterms:W3CDTF">2020-06-28T15:54:39Z</dcterms:modified>
</cp:coreProperties>
</file>