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83" r:id="rId3"/>
    <p:sldId id="284" r:id="rId4"/>
    <p:sldId id="277" r:id="rId5"/>
    <p:sldId id="275" r:id="rId6"/>
    <p:sldId id="262" r:id="rId7"/>
    <p:sldId id="280" r:id="rId8"/>
    <p:sldId id="279" r:id="rId9"/>
    <p:sldId id="281" r:id="rId10"/>
    <p:sldId id="287" r:id="rId11"/>
    <p:sldId id="285" r:id="rId12"/>
    <p:sldId id="286" r:id="rId13"/>
    <p:sldId id="267" r:id="rId14"/>
    <p:sldId id="282" r:id="rId15"/>
    <p:sldId id="276" r:id="rId16"/>
    <p:sldId id="265" r:id="rId17"/>
    <p:sldId id="268" r:id="rId18"/>
    <p:sldId id="288" r:id="rId19"/>
    <p:sldId id="270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08CA-136E-4900-9F4D-045B7543FDF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D76DE-285B-435A-85EC-0CD681A7C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9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52BBA-E922-42B9-9000-2D2DE22032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5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52BBA-E922-42B9-9000-2D2DE22032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0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4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9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9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6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9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5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4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6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9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3833-FB0E-4B2A-BC8E-796FECC9D7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8918-D3F5-4FE7-B0EF-5F7EDEFF6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meo.com/417742462/e3333f26a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417760383/08affd3e8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7E4B5-C691-4D46-8938-B2F4BA20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12" y="1773602"/>
            <a:ext cx="4561221" cy="4232813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F06408AA-7A71-ED44-BDBC-00FF15504DEA}"/>
              </a:ext>
            </a:extLst>
          </p:cNvPr>
          <p:cNvSpPr/>
          <p:nvPr/>
        </p:nvSpPr>
        <p:spPr>
          <a:xfrm>
            <a:off x="164892" y="4313177"/>
            <a:ext cx="6202492" cy="1446550"/>
          </a:xfrm>
          <a:custGeom>
            <a:avLst/>
            <a:gdLst>
              <a:gd name="connsiteX0" fmla="*/ 0 w 10207832"/>
              <a:gd name="connsiteY0" fmla="*/ 0 h 738664"/>
              <a:gd name="connsiteX1" fmla="*/ 10207832 w 10207832"/>
              <a:gd name="connsiteY1" fmla="*/ 0 h 738664"/>
              <a:gd name="connsiteX2" fmla="*/ 10207832 w 10207832"/>
              <a:gd name="connsiteY2" fmla="*/ 738664 h 738664"/>
              <a:gd name="connsiteX3" fmla="*/ 0 w 10207832"/>
              <a:gd name="connsiteY3" fmla="*/ 738664 h 738664"/>
              <a:gd name="connsiteX4" fmla="*/ 0 w 10207832"/>
              <a:gd name="connsiteY4" fmla="*/ 0 h 738664"/>
              <a:gd name="connsiteX0" fmla="*/ 0 w 10207832"/>
              <a:gd name="connsiteY0" fmla="*/ 0 h 748938"/>
              <a:gd name="connsiteX1" fmla="*/ 10207832 w 10207832"/>
              <a:gd name="connsiteY1" fmla="*/ 0 h 748938"/>
              <a:gd name="connsiteX2" fmla="*/ 9488641 w 10207832"/>
              <a:gd name="connsiteY2" fmla="*/ 748938 h 748938"/>
              <a:gd name="connsiteX3" fmla="*/ 0 w 10207832"/>
              <a:gd name="connsiteY3" fmla="*/ 738664 h 748938"/>
              <a:gd name="connsiteX4" fmla="*/ 0 w 10207832"/>
              <a:gd name="connsiteY4" fmla="*/ 0 h 748938"/>
              <a:gd name="connsiteX0" fmla="*/ 0 w 10207832"/>
              <a:gd name="connsiteY0" fmla="*/ 0 h 738664"/>
              <a:gd name="connsiteX1" fmla="*/ 10207832 w 10207832"/>
              <a:gd name="connsiteY1" fmla="*/ 0 h 738664"/>
              <a:gd name="connsiteX2" fmla="*/ 9807140 w 10207832"/>
              <a:gd name="connsiteY2" fmla="*/ 728389 h 738664"/>
              <a:gd name="connsiteX3" fmla="*/ 0 w 10207832"/>
              <a:gd name="connsiteY3" fmla="*/ 738664 h 738664"/>
              <a:gd name="connsiteX4" fmla="*/ 0 w 10207832"/>
              <a:gd name="connsiteY4" fmla="*/ 0 h 738664"/>
              <a:gd name="connsiteX0" fmla="*/ 0 w 10207832"/>
              <a:gd name="connsiteY0" fmla="*/ 0 h 738664"/>
              <a:gd name="connsiteX1" fmla="*/ 10207832 w 10207832"/>
              <a:gd name="connsiteY1" fmla="*/ 0 h 738664"/>
              <a:gd name="connsiteX2" fmla="*/ 9924098 w 10207832"/>
              <a:gd name="connsiteY2" fmla="*/ 728389 h 738664"/>
              <a:gd name="connsiteX3" fmla="*/ 0 w 10207832"/>
              <a:gd name="connsiteY3" fmla="*/ 738664 h 738664"/>
              <a:gd name="connsiteX4" fmla="*/ 0 w 10207832"/>
              <a:gd name="connsiteY4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7832" h="738664">
                <a:moveTo>
                  <a:pt x="0" y="0"/>
                </a:moveTo>
                <a:lnTo>
                  <a:pt x="10207832" y="0"/>
                </a:lnTo>
                <a:lnTo>
                  <a:pt x="9924098" y="728389"/>
                </a:lnTo>
                <a:lnTo>
                  <a:pt x="0" y="73866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srgbClr val="F48B0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is normal anyway?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2CC208-1315-5847-BC25-42E7A39E2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42"/>
          <a:stretch/>
        </p:blipFill>
        <p:spPr>
          <a:xfrm>
            <a:off x="2088630" y="1959862"/>
            <a:ext cx="4007370" cy="2353315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565F5468-8D01-404E-AAE3-EB5E0F20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9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879" y="1301082"/>
            <a:ext cx="105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Transforming you into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superhero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your uniform</a:t>
            </a:r>
          </a:p>
        </p:txBody>
      </p:sp>
      <p:pic>
        <p:nvPicPr>
          <p:cNvPr id="5" name="Picture 4" descr="A picture containing shirt, hat, umbrella&#10;&#10;Description automatically generated">
            <a:extLst>
              <a:ext uri="{FF2B5EF4-FFF2-40B4-BE49-F238E27FC236}">
                <a16:creationId xmlns:a16="http://schemas.microsoft.com/office/drawing/2014/main" id="{6C4E5B4C-9E94-A244-8E9C-CE30CD9EF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252" y="1947413"/>
            <a:ext cx="5389266" cy="4910587"/>
          </a:xfrm>
          <a:prstGeom prst="rect">
            <a:avLst/>
          </a:prstGeom>
        </p:spPr>
      </p:pic>
      <p:pic>
        <p:nvPicPr>
          <p:cNvPr id="4" name="Picture 2" descr="Image result for st paul's academy logo&quot;">
            <a:extLst>
              <a:ext uri="{FF2B5EF4-FFF2-40B4-BE49-F238E27FC236}">
                <a16:creationId xmlns:a16="http://schemas.microsoft.com/office/drawing/2014/main" id="{9EE8B615-A1B2-4A4B-AA22-FA480F36B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764" y="1462307"/>
            <a:ext cx="8933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things that people often say when they get to secondary schools are: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764" y="3852987"/>
            <a:ext cx="806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‘You say I am unique but don’t let me express it!’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764" y="4738639"/>
            <a:ext cx="806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‘What’s the big deal about uniform – why is it so strict? Does it even matter?’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64" y="2967335"/>
            <a:ext cx="806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‘Why do we have to wear this uniform?’</a:t>
            </a:r>
          </a:p>
        </p:txBody>
      </p:sp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44F19368-C828-47BD-908E-330C1B33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7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095" y="1448307"/>
            <a:ext cx="10925810" cy="419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uniform you will have at your new school? Do some research: go onto the school website and have a look at what they say.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workbook: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down a list of things that you have to wear.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 NOT allowed to wear?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equipment is also part of your uniform. What do you have to take with you?</a:t>
            </a:r>
          </a:p>
        </p:txBody>
      </p:sp>
      <p:pic>
        <p:nvPicPr>
          <p:cNvPr id="3" name="Picture 2" descr="Image result for st paul's academy logo&quot;">
            <a:extLst>
              <a:ext uri="{FF2B5EF4-FFF2-40B4-BE49-F238E27FC236}">
                <a16:creationId xmlns:a16="http://schemas.microsoft.com/office/drawing/2014/main" id="{7AAD1029-295C-4478-9794-9543B366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9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B38F3-8596-4742-90FB-8F2815610221}"/>
              </a:ext>
            </a:extLst>
          </p:cNvPr>
          <p:cNvSpPr/>
          <p:nvPr/>
        </p:nvSpPr>
        <p:spPr>
          <a:xfrm>
            <a:off x="612492" y="1388323"/>
            <a:ext cx="8317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be proud to wear your uniform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527F9-B874-4987-BB73-26B1F499ECA9}"/>
              </a:ext>
            </a:extLst>
          </p:cNvPr>
          <p:cNvSpPr txBox="1"/>
          <p:nvPr/>
        </p:nvSpPr>
        <p:spPr>
          <a:xfrm>
            <a:off x="612492" y="2393427"/>
            <a:ext cx="5765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 in school is aiming for the same – and creating a sense of belonging is important.</a:t>
            </a:r>
          </a:p>
          <a:p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have a uniform.</a:t>
            </a:r>
          </a:p>
          <a:p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symbolic of your community.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AC325-9EE3-4B2D-910E-63286BA99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80" y="2393427"/>
            <a:ext cx="4180374" cy="4145968"/>
          </a:xfrm>
          <a:prstGeom prst="rect">
            <a:avLst/>
          </a:prstGeom>
        </p:spPr>
      </p:pic>
      <p:pic>
        <p:nvPicPr>
          <p:cNvPr id="5" name="Picture 2" descr="Image result for st paul's academy logo&quot;">
            <a:extLst>
              <a:ext uri="{FF2B5EF4-FFF2-40B4-BE49-F238E27FC236}">
                <a16:creationId xmlns:a16="http://schemas.microsoft.com/office/drawing/2014/main" id="{37D93EF7-2E99-42A9-B886-7FB52039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4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BF6FE1-2598-41F7-9EB3-A2E6B15D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0" y="1513529"/>
            <a:ext cx="4814528" cy="4576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88FA5-C774-4F3E-9F84-534919B873A1}"/>
              </a:ext>
            </a:extLst>
          </p:cNvPr>
          <p:cNvSpPr txBox="1"/>
          <p:nvPr/>
        </p:nvSpPr>
        <p:spPr>
          <a:xfrm>
            <a:off x="9156873" y="1513529"/>
            <a:ext cx="2501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Rules, expectations, lessons, corridors, classrooms and, yes, you guessed it: UNIFORMS.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FEBB3-F2B4-0343-8BFB-F14ED0351A05}"/>
              </a:ext>
            </a:extLst>
          </p:cNvPr>
          <p:cNvSpPr txBox="1"/>
          <p:nvPr/>
        </p:nvSpPr>
        <p:spPr>
          <a:xfrm>
            <a:off x="441118" y="1536174"/>
            <a:ext cx="3495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“Putting on a uniform every morning gets you in the zone and makes you part of a team. And, in the same way, a school uniform makes you switch into school mode. You’re part of a school, which is bound together by certain things….” </a:t>
            </a:r>
          </a:p>
        </p:txBody>
      </p:sp>
      <p:pic>
        <p:nvPicPr>
          <p:cNvPr id="5" name="Picture 2" descr="Image result for st paul's academy logo&quot;">
            <a:extLst>
              <a:ext uri="{FF2B5EF4-FFF2-40B4-BE49-F238E27FC236}">
                <a16:creationId xmlns:a16="http://schemas.microsoft.com/office/drawing/2014/main" id="{A06955DB-206C-4CB4-AA82-CFCF37FD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7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D7CC90-0127-44EC-8156-A13518E062EB}"/>
              </a:ext>
            </a:extLst>
          </p:cNvPr>
          <p:cNvSpPr txBox="1"/>
          <p:nvPr/>
        </p:nvSpPr>
        <p:spPr>
          <a:xfrm>
            <a:off x="6770369" y="1632584"/>
            <a:ext cx="4871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“Everyone is wearing the same badge. Everyone 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shares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responsibility for each other and should feel that 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of responsibility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r"/>
            <a:endParaRPr lang="en-GB" sz="24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Burton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433F2-840B-40B5-B898-C9725D99A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92" y="1632584"/>
            <a:ext cx="5886450" cy="4419600"/>
          </a:xfrm>
          <a:prstGeom prst="rect">
            <a:avLst/>
          </a:prstGeom>
        </p:spPr>
      </p:pic>
      <p:pic>
        <p:nvPicPr>
          <p:cNvPr id="4" name="Picture 2" descr="Image result for st paul's academy logo&quot;">
            <a:extLst>
              <a:ext uri="{FF2B5EF4-FFF2-40B4-BE49-F238E27FC236}">
                <a16:creationId xmlns:a16="http://schemas.microsoft.com/office/drawing/2014/main" id="{E910E729-78E9-400D-82E4-506E069C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9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7A6A1-0644-4AD0-9ADB-0AC4FA35D96A}"/>
              </a:ext>
            </a:extLst>
          </p:cNvPr>
          <p:cNvSpPr/>
          <p:nvPr/>
        </p:nvSpPr>
        <p:spPr>
          <a:xfrm>
            <a:off x="461014" y="1318863"/>
            <a:ext cx="844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out who you are and do it deliberately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822BF-CA19-4675-B17B-7251D60D3F6C}"/>
              </a:ext>
            </a:extLst>
          </p:cNvPr>
          <p:cNvSpPr txBox="1"/>
          <p:nvPr/>
        </p:nvSpPr>
        <p:spPr>
          <a:xfrm>
            <a:off x="587452" y="2223806"/>
            <a:ext cx="4890103" cy="295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Activity: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down all of the ways you are different and unique.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may these help you in your new school or in life?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C07E5-7FCB-4337-B687-C3A039941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51" y="2478764"/>
            <a:ext cx="4890102" cy="3395311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6FC6257E-932B-49AE-8D88-3C614B94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13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D87902-DFE5-41C2-A989-51C82AD2A176}"/>
              </a:ext>
            </a:extLst>
          </p:cNvPr>
          <p:cNvSpPr/>
          <p:nvPr/>
        </p:nvSpPr>
        <p:spPr>
          <a:xfrm>
            <a:off x="539462" y="1285931"/>
            <a:ext cx="6351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belong to a new 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9B458-87D7-4E73-BE98-13576D36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2" y="2209822"/>
            <a:ext cx="5108039" cy="40934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3D5616-4D9E-4605-AE22-B1AB2126D9BE}"/>
              </a:ext>
            </a:extLst>
          </p:cNvPr>
          <p:cNvSpPr/>
          <p:nvPr/>
        </p:nvSpPr>
        <p:spPr>
          <a:xfrm>
            <a:off x="5155002" y="6303250"/>
            <a:ext cx="6619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all look the same but express ourselves differently.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0943" y="2100987"/>
            <a:ext cx="62810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all have different personalities and have different opinions without wearing different clothes.</a:t>
            </a: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uniform, we are: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 for work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professional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of a community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Proud to be here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to our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having to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agonise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fashion statements!</a:t>
            </a:r>
          </a:p>
        </p:txBody>
      </p:sp>
      <p:pic>
        <p:nvPicPr>
          <p:cNvPr id="8" name="Picture 2" descr="Image result for st paul's academy logo&quot;">
            <a:extLst>
              <a:ext uri="{FF2B5EF4-FFF2-40B4-BE49-F238E27FC236}">
                <a16:creationId xmlns:a16="http://schemas.microsoft.com/office/drawing/2014/main" id="{E8274BD4-9C26-4E59-B9E0-6AD0E277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4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212" y="1402734"/>
            <a:ext cx="105537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far as uniform is concerned</a:t>
            </a:r>
            <a:r>
              <a:rPr lang="mr-I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212" y="2659559"/>
            <a:ext cx="939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 the rule is: FOLLOW IT.</a:t>
            </a:r>
          </a:p>
        </p:txBody>
      </p:sp>
      <p:pic>
        <p:nvPicPr>
          <p:cNvPr id="4" name="Picture 2" descr="Image result for st paul's academy logo&quot;">
            <a:extLst>
              <a:ext uri="{FF2B5EF4-FFF2-40B4-BE49-F238E27FC236}">
                <a16:creationId xmlns:a16="http://schemas.microsoft.com/office/drawing/2014/main" id="{502384DE-BB58-43D0-A99A-2784813B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9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C9AC0-51CF-4169-880F-F0226D00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642" y="1957621"/>
            <a:ext cx="6924317" cy="4661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D43158-052B-46A3-B7C1-17BB06FCD52B}"/>
              </a:ext>
            </a:extLst>
          </p:cNvPr>
          <p:cNvSpPr txBox="1"/>
          <p:nvPr/>
        </p:nvSpPr>
        <p:spPr>
          <a:xfrm>
            <a:off x="457200" y="1812768"/>
            <a:ext cx="4368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Live your life and don’t try to be someone else. </a:t>
            </a:r>
          </a:p>
        </p:txBody>
      </p:sp>
      <p:pic>
        <p:nvPicPr>
          <p:cNvPr id="4" name="Picture 2" descr="Image result for st paul's academy logo&quot;">
            <a:extLst>
              <a:ext uri="{FF2B5EF4-FFF2-40B4-BE49-F238E27FC236}">
                <a16:creationId xmlns:a16="http://schemas.microsoft.com/office/drawing/2014/main" id="{B9405324-722E-4484-998A-28066D3A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540" y="1476529"/>
            <a:ext cx="9434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Session 7. You know by now that Matt and Gemma are helping us through these sessions.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540" y="3646000"/>
            <a:ext cx="886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Session 6, we learned about the power of bouncing back and that it is sometimes hard but a very necessary thing to be able to do.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looked at how we handle ourselves when things go wrong and how we can overcome challenges.</a:t>
            </a:r>
          </a:p>
        </p:txBody>
      </p:sp>
      <p:pic>
        <p:nvPicPr>
          <p:cNvPr id="4" name="Picture 2" descr="Image result for st paul's academy logo&quot;">
            <a:extLst>
              <a:ext uri="{FF2B5EF4-FFF2-40B4-BE49-F238E27FC236}">
                <a16:creationId xmlns:a16="http://schemas.microsoft.com/office/drawing/2014/main" id="{72B2E5E9-E544-4878-89A9-FCB63FBC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6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930" y="1377288"/>
            <a:ext cx="10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is Gemma, back again to end Session 7.</a:t>
            </a:r>
          </a:p>
        </p:txBody>
      </p:sp>
      <p:pic>
        <p:nvPicPr>
          <p:cNvPr id="5" name="Picture 4" descr="A person looking at the camera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F9C9B91-128F-AC43-8A3C-89E261913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22" y="2175464"/>
            <a:ext cx="7678197" cy="43361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A70A54B-5678-2244-B081-1BF9050382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870" y="3016400"/>
            <a:ext cx="2324100" cy="2654300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5278AFAF-1F0D-470A-9D34-D6616D8E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0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42" y="144710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we are looking at ‘what is normal anyway?’ Here is Matthew to explain some more</a:t>
            </a:r>
            <a:r>
              <a:rPr lang="mr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9430" y="5513216"/>
            <a:ext cx="806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Gemma will be back at the end of the session as usual!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9430" y="6237763"/>
            <a:ext cx="80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F95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from page 63 to page 83, if you have a copy of ‘Go Big’.</a:t>
            </a:r>
          </a:p>
        </p:txBody>
      </p:sp>
      <p:pic>
        <p:nvPicPr>
          <p:cNvPr id="8" name="Picture 7" descr="A person standing in front of a mirror posing for the camera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ABF0A01-E800-9C4C-87D8-F1D036209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00" y="2732435"/>
            <a:ext cx="4622800" cy="25908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8C262E0-25E7-A343-98CA-7F1485A95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50" y="2705667"/>
            <a:ext cx="2324100" cy="2654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7658AA-EEC8-594C-8F23-FC4B94596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5" y="2705667"/>
            <a:ext cx="2247900" cy="3175000"/>
          </a:xfrm>
          <a:prstGeom prst="rect">
            <a:avLst/>
          </a:prstGeom>
        </p:spPr>
      </p:pic>
      <p:pic>
        <p:nvPicPr>
          <p:cNvPr id="9" name="Picture 2" descr="Image result for st paul's academy logo&quot;">
            <a:extLst>
              <a:ext uri="{FF2B5EF4-FFF2-40B4-BE49-F238E27FC236}">
                <a16:creationId xmlns:a16="http://schemas.microsoft.com/office/drawing/2014/main" id="{B6736E43-5F8E-4BDC-861D-F9535730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3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10F75A-DB7A-49FC-8389-98870F0BE669}"/>
              </a:ext>
            </a:extLst>
          </p:cNvPr>
          <p:cNvSpPr/>
          <p:nvPr/>
        </p:nvSpPr>
        <p:spPr>
          <a:xfrm>
            <a:off x="513847" y="1382266"/>
            <a:ext cx="7351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ever wonder what normal is?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EBF8F-4C9D-48F5-9512-3FBF1A975464}"/>
              </a:ext>
            </a:extLst>
          </p:cNvPr>
          <p:cNvSpPr txBox="1"/>
          <p:nvPr/>
        </p:nvSpPr>
        <p:spPr>
          <a:xfrm>
            <a:off x="644846" y="2464519"/>
            <a:ext cx="488148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it the way someone acts?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way someone dresses?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people say?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smart they seem?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they hang around with?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they want to become?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5E95C-E691-44F8-93C5-8D74A1FD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102" y="2464519"/>
            <a:ext cx="5008663" cy="3379207"/>
          </a:xfrm>
          <a:prstGeom prst="rect">
            <a:avLst/>
          </a:prstGeom>
        </p:spPr>
      </p:pic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6475DDF2-AC1C-4E16-9DDC-BD698647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7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E15AA-F4AB-4046-B5C5-230738330D30}"/>
              </a:ext>
            </a:extLst>
          </p:cNvPr>
          <p:cNvSpPr txBox="1"/>
          <p:nvPr/>
        </p:nvSpPr>
        <p:spPr>
          <a:xfrm>
            <a:off x="516691" y="1284440"/>
            <a:ext cx="992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be easy to wish you were more ‘normal’ – whatever that means!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678" y="2666316"/>
            <a:ext cx="11255535" cy="360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‘If you were more like everyone else, you might think you would fit in better. You might also think that ‘normal’ people dress a certain way and appear to do what they should, when they should, acting in a way that society has decided people at this age, from this country, do. But never forget that everyone has those bits of themselves that they don’t like; even the most apparently ‘normal’ person with the apparently ‘perfect life’ in your year will, I guarantee you, have times when they wish they were more like someone else.’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rgbClr val="EF95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Burton, ‘Go Big’ page 69</a:t>
            </a:r>
          </a:p>
        </p:txBody>
      </p:sp>
      <p:pic>
        <p:nvPicPr>
          <p:cNvPr id="4" name="Picture 2" descr="Image result for st paul's academy logo&quot;">
            <a:extLst>
              <a:ext uri="{FF2B5EF4-FFF2-40B4-BE49-F238E27FC236}">
                <a16:creationId xmlns:a16="http://schemas.microsoft.com/office/drawing/2014/main" id="{70FE53B5-13D7-4D44-9E09-1419866E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9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iley Drawing on Sand">
            <a:extLst>
              <a:ext uri="{FF2B5EF4-FFF2-40B4-BE49-F238E27FC236}">
                <a16:creationId xmlns:a16="http://schemas.microsoft.com/office/drawing/2014/main" id="{88ECCB62-0FA0-4CDE-85A1-E0073EC5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7108" y="3074776"/>
            <a:ext cx="5151120" cy="34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05D127-D825-40BA-B9A6-BA07E6D44C39}"/>
              </a:ext>
            </a:extLst>
          </p:cNvPr>
          <p:cNvSpPr/>
          <p:nvPr/>
        </p:nvSpPr>
        <p:spPr>
          <a:xfrm>
            <a:off x="523772" y="1397956"/>
            <a:ext cx="6690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be you and be happy you 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9B5A1-81AC-4DDD-9527-151460083DD8}"/>
              </a:ext>
            </a:extLst>
          </p:cNvPr>
          <p:cNvSpPr txBox="1"/>
          <p:nvPr/>
        </p:nvSpPr>
        <p:spPr>
          <a:xfrm>
            <a:off x="7958052" y="1501651"/>
            <a:ext cx="3710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single one of you is a brilliantly unique person – embrace that!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F7538-EB5C-495F-964A-ED224B307405}"/>
              </a:ext>
            </a:extLst>
          </p:cNvPr>
          <p:cNvSpPr txBox="1"/>
          <p:nvPr/>
        </p:nvSpPr>
        <p:spPr>
          <a:xfrm>
            <a:off x="523772" y="2799905"/>
            <a:ext cx="5572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were more like everyone else, you might think you would fit in better.</a:t>
            </a: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 is no real normal, and everyone wishes they were more like someone else sometimes. </a:t>
            </a:r>
          </a:p>
        </p:txBody>
      </p:sp>
      <p:pic>
        <p:nvPicPr>
          <p:cNvPr id="6" name="Picture 2" descr="Image result for st paul's academy logo&quot;">
            <a:extLst>
              <a:ext uri="{FF2B5EF4-FFF2-40B4-BE49-F238E27FC236}">
                <a16:creationId xmlns:a16="http://schemas.microsoft.com/office/drawing/2014/main" id="{53B7E641-E331-4C9F-A6BF-DD86C4EF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1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BC599-1501-4610-A88A-C68CEA0B9419}"/>
              </a:ext>
            </a:extLst>
          </p:cNvPr>
          <p:cNvSpPr txBox="1"/>
          <p:nvPr/>
        </p:nvSpPr>
        <p:spPr>
          <a:xfrm>
            <a:off x="6456144" y="2380297"/>
            <a:ext cx="4705192" cy="316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school is a chance to find out who you are and discover your possible place in the world. You will get new opportunities to try things out and see what you can do.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7CA3C6-5CCE-4C03-A702-24D5A6F6BE5E}"/>
              </a:ext>
            </a:extLst>
          </p:cNvPr>
          <p:cNvSpPr/>
          <p:nvPr/>
        </p:nvSpPr>
        <p:spPr>
          <a:xfrm>
            <a:off x="572558" y="1349918"/>
            <a:ext cx="4017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out who you 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07930-4F7F-4722-9BD6-9002DE12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8" y="2380297"/>
            <a:ext cx="5523442" cy="4386263"/>
          </a:xfrm>
          <a:prstGeom prst="rect">
            <a:avLst/>
          </a:prstGeom>
        </p:spPr>
      </p:pic>
      <p:pic>
        <p:nvPicPr>
          <p:cNvPr id="5" name="Picture 2" descr="Image result for st paul's academy logo&quot;">
            <a:extLst>
              <a:ext uri="{FF2B5EF4-FFF2-40B4-BE49-F238E27FC236}">
                <a16:creationId xmlns:a16="http://schemas.microsoft.com/office/drawing/2014/main" id="{7CC19B01-44F5-4F04-995F-F220B2969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3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0D3983-D431-4DAB-A54D-560B0E13DA09}"/>
              </a:ext>
            </a:extLst>
          </p:cNvPr>
          <p:cNvSpPr txBox="1"/>
          <p:nvPr/>
        </p:nvSpPr>
        <p:spPr>
          <a:xfrm>
            <a:off x="6096000" y="1651657"/>
            <a:ext cx="5124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‘Find out who you are and do it on purpose’</a:t>
            </a:r>
          </a:p>
          <a:p>
            <a:pPr algn="r"/>
            <a:endParaRPr lang="en-GB" sz="4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Dolly Parton, American singer and songwriter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E0CAB7-6841-401E-802A-0307A33D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22" y="1651657"/>
            <a:ext cx="4737714" cy="4725279"/>
          </a:xfrm>
          <a:prstGeom prst="rect">
            <a:avLst/>
          </a:prstGeom>
        </p:spPr>
      </p:pic>
      <p:pic>
        <p:nvPicPr>
          <p:cNvPr id="4" name="Picture 2" descr="Image result for st paul's academy logo&quot;">
            <a:extLst>
              <a:ext uri="{FF2B5EF4-FFF2-40B4-BE49-F238E27FC236}">
                <a16:creationId xmlns:a16="http://schemas.microsoft.com/office/drawing/2014/main" id="{4AFA9D91-B4E3-4D84-976B-193E10AE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0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0ECE38-4D02-4E4C-97D8-168C94521B56}"/>
              </a:ext>
            </a:extLst>
          </p:cNvPr>
          <p:cNvSpPr txBox="1"/>
          <p:nvPr/>
        </p:nvSpPr>
        <p:spPr>
          <a:xfrm>
            <a:off x="548632" y="1448535"/>
            <a:ext cx="47303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‘You are beautiful. It’s okay to be quirky, it’s fine to be shy. You don’t have to go with the crowd.’ </a:t>
            </a:r>
          </a:p>
          <a:p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Alek Wek, supermodel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8D42D-D448-46FB-A4E2-51BD1E848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88" y="1685484"/>
            <a:ext cx="5789708" cy="3918035"/>
          </a:xfrm>
          <a:prstGeom prst="rect">
            <a:avLst/>
          </a:prstGeom>
        </p:spPr>
      </p:pic>
      <p:pic>
        <p:nvPicPr>
          <p:cNvPr id="5" name="Picture 2" descr="Image result for st paul's academy logo&quot;">
            <a:extLst>
              <a:ext uri="{FF2B5EF4-FFF2-40B4-BE49-F238E27FC236}">
                <a16:creationId xmlns:a16="http://schemas.microsoft.com/office/drawing/2014/main" id="{BE408A78-5AA1-4B5C-AA32-D7F7D555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5863" cy="5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891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864</Words>
  <Application>Microsoft Office PowerPoint</Application>
  <PresentationFormat>Widescreen</PresentationFormat>
  <Paragraphs>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Grogan</dc:creator>
  <cp:lastModifiedBy>Alan Grogan</cp:lastModifiedBy>
  <cp:revision>1</cp:revision>
  <dcterms:created xsi:type="dcterms:W3CDTF">2020-06-12T18:24:00Z</dcterms:created>
  <dcterms:modified xsi:type="dcterms:W3CDTF">2020-06-12T18:28:19Z</dcterms:modified>
</cp:coreProperties>
</file>