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37C4A-9F71-4C8B-8E2E-76AAB00BF3C1}" type="datetimeFigureOut">
              <a:rPr lang="en-GB" smtClean="0"/>
              <a:t>12/06/2020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52A0D-C29B-4C24-A0B4-35E9DD991223}" type="slidenum">
              <a:rPr lang="en-GB" smtClean="0"/>
              <a:t>‹#›</a:t>
            </a:fld>
            <a:endParaRPr lang="en-GB"/>
          </a:p>
        </p:txBody>
      </p:sp>
    </p:spTree>
    <p:extLst>
      <p:ext uri="{BB962C8B-B14F-4D97-AF65-F5344CB8AC3E}">
        <p14:creationId xmlns:p14="http://schemas.microsoft.com/office/powerpoint/2010/main" val="181614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443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075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21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7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8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3826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0056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296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451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8016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17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051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530"/>
          <a:stretch/>
        </p:blipFill>
        <p:spPr>
          <a:xfrm>
            <a:off x="7381842" y="2019822"/>
            <a:ext cx="3999331" cy="2353315"/>
          </a:xfrm>
          <a:prstGeom prst="rect">
            <a:avLst/>
          </a:prstGeom>
        </p:spPr>
      </p:pic>
      <p:pic>
        <p:nvPicPr>
          <p:cNvPr id="6" name="Picture 2" descr="Image result for st paul's academy logo&quot;">
            <a:extLst>
              <a:ext uri="{FF2B5EF4-FFF2-40B4-BE49-F238E27FC236}">
                <a16:creationId xmlns:a16="http://schemas.microsoft.com/office/drawing/2014/main" id="{7E354BF6-13A3-43DB-8F05-5EF19B51F70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pic>
        <p:nvPicPr>
          <p:cNvPr id="3" name="Picture 2" descr="Image result for st paul's academy logo&quot;">
            <a:extLst>
              <a:ext uri="{FF2B5EF4-FFF2-40B4-BE49-F238E27FC236}">
                <a16:creationId xmlns:a16="http://schemas.microsoft.com/office/drawing/2014/main" id="{DD1495D8-5D6D-4B5D-B0D9-534710F7B27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 paul's academy logo&quot;">
            <a:extLst>
              <a:ext uri="{FF2B5EF4-FFF2-40B4-BE49-F238E27FC236}">
                <a16:creationId xmlns:a16="http://schemas.microsoft.com/office/drawing/2014/main" id="{DCE631ED-2E72-490E-86DA-F70A2C11BE3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9" name="Picture 2" descr="Image result for st paul's academy logo&quot;">
            <a:extLst>
              <a:ext uri="{FF2B5EF4-FFF2-40B4-BE49-F238E27FC236}">
                <a16:creationId xmlns:a16="http://schemas.microsoft.com/office/drawing/2014/main" id="{5529D019-28C8-4CBF-9992-B50DB8A73A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pic>
        <p:nvPicPr>
          <p:cNvPr id="4" name="Picture 2" descr="Image result for st paul's academy logo&quot;">
            <a:extLst>
              <a:ext uri="{FF2B5EF4-FFF2-40B4-BE49-F238E27FC236}">
                <a16:creationId xmlns:a16="http://schemas.microsoft.com/office/drawing/2014/main" id="{82B23EE9-C40E-40D0-B2D4-D454A6EA94D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pic>
        <p:nvPicPr>
          <p:cNvPr id="5" name="Picture 2" descr="Image result for st paul's academy logo&quot;">
            <a:extLst>
              <a:ext uri="{FF2B5EF4-FFF2-40B4-BE49-F238E27FC236}">
                <a16:creationId xmlns:a16="http://schemas.microsoft.com/office/drawing/2014/main" id="{EFC5F933-A2BC-40C2-A5E5-789ABE896C5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pic>
        <p:nvPicPr>
          <p:cNvPr id="6" name="Picture 2" descr="Image result for st paul's academy logo&quot;">
            <a:extLst>
              <a:ext uri="{FF2B5EF4-FFF2-40B4-BE49-F238E27FC236}">
                <a16:creationId xmlns:a16="http://schemas.microsoft.com/office/drawing/2014/main" id="{5111F7B6-666F-4295-A36C-4C0E12BD85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pic>
        <p:nvPicPr>
          <p:cNvPr id="8" name="Picture 2" descr="Image result for st paul's academy logo&quot;">
            <a:extLst>
              <a:ext uri="{FF2B5EF4-FFF2-40B4-BE49-F238E27FC236}">
                <a16:creationId xmlns:a16="http://schemas.microsoft.com/office/drawing/2014/main" id="{8E2BB206-426E-4646-BD16-44ED2F8F7DD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pic>
        <p:nvPicPr>
          <p:cNvPr id="5" name="Picture 2" descr="Image result for st paul's academy logo&quot;">
            <a:extLst>
              <a:ext uri="{FF2B5EF4-FFF2-40B4-BE49-F238E27FC236}">
                <a16:creationId xmlns:a16="http://schemas.microsoft.com/office/drawing/2014/main" id="{748E7D86-65EB-4F73-955B-8E08DB3A63C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pic>
        <p:nvPicPr>
          <p:cNvPr id="6" name="Picture 2" descr="Image result for st paul's academy logo&quot;">
            <a:extLst>
              <a:ext uri="{FF2B5EF4-FFF2-40B4-BE49-F238E27FC236}">
                <a16:creationId xmlns:a16="http://schemas.microsoft.com/office/drawing/2014/main" id="{CD66F85D-AC60-45E9-BD8B-75B333F67F3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4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pic>
        <p:nvPicPr>
          <p:cNvPr id="9" name="Picture 2" descr="Image result for st paul's academy logo&quot;">
            <a:extLst>
              <a:ext uri="{FF2B5EF4-FFF2-40B4-BE49-F238E27FC236}">
                <a16:creationId xmlns:a16="http://schemas.microsoft.com/office/drawing/2014/main" id="{8D9E51FD-B4F9-417E-88FF-1293D54341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pic>
        <p:nvPicPr>
          <p:cNvPr id="7" name="Picture 2" descr="Image result for st paul's academy logo&quot;">
            <a:extLst>
              <a:ext uri="{FF2B5EF4-FFF2-40B4-BE49-F238E27FC236}">
                <a16:creationId xmlns:a16="http://schemas.microsoft.com/office/drawing/2014/main" id="{373D0073-F601-462D-B7E9-52DA67F0C1E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pic>
        <p:nvPicPr>
          <p:cNvPr id="8" name="Picture 2" descr="Image result for st paul's academy logo&quot;">
            <a:extLst>
              <a:ext uri="{FF2B5EF4-FFF2-40B4-BE49-F238E27FC236}">
                <a16:creationId xmlns:a16="http://schemas.microsoft.com/office/drawing/2014/main" id="{6B490ED6-A3CA-4B7D-A499-28572B07EB5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pic>
        <p:nvPicPr>
          <p:cNvPr id="5" name="Picture 2" descr="Image result for st paul's academy logo&quot;">
            <a:extLst>
              <a:ext uri="{FF2B5EF4-FFF2-40B4-BE49-F238E27FC236}">
                <a16:creationId xmlns:a16="http://schemas.microsoft.com/office/drawing/2014/main" id="{2FA7B0FD-62E1-4650-A19A-7ABA7FAA3BC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Image result for st paul's academy logo&quot;">
            <a:extLst>
              <a:ext uri="{FF2B5EF4-FFF2-40B4-BE49-F238E27FC236}">
                <a16:creationId xmlns:a16="http://schemas.microsoft.com/office/drawing/2014/main" id="{54B072D2-1A72-4ECD-B6E3-AEC2682BF0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pic>
        <p:nvPicPr>
          <p:cNvPr id="8" name="Picture 2" descr="Image result for st paul's academy logo&quot;">
            <a:extLst>
              <a:ext uri="{FF2B5EF4-FFF2-40B4-BE49-F238E27FC236}">
                <a16:creationId xmlns:a16="http://schemas.microsoft.com/office/drawing/2014/main" id="{2A3B2CD2-24FF-48BB-BDAA-F5EE19665B7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3" name="Picture 2" descr="Image result for st paul's academy logo&quot;">
            <a:extLst>
              <a:ext uri="{FF2B5EF4-FFF2-40B4-BE49-F238E27FC236}">
                <a16:creationId xmlns:a16="http://schemas.microsoft.com/office/drawing/2014/main" id="{753023BE-8EDD-483B-A9AC-B13593690C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pic>
        <p:nvPicPr>
          <p:cNvPr id="7" name="Picture 2" descr="Image result for st paul's academy logo&quot;">
            <a:extLst>
              <a:ext uri="{FF2B5EF4-FFF2-40B4-BE49-F238E27FC236}">
                <a16:creationId xmlns:a16="http://schemas.microsoft.com/office/drawing/2014/main" id="{E831123C-7181-464C-AC2A-8A6CF4ACB4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958</Words>
  <Application>Microsoft Office PowerPoint</Application>
  <PresentationFormat>Widescreen</PresentationFormat>
  <Paragraphs>89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Grogan</dc:creator>
  <cp:lastModifiedBy>Alan Grogan</cp:lastModifiedBy>
  <cp:revision>1</cp:revision>
  <dcterms:created xsi:type="dcterms:W3CDTF">2020-06-12T18:18:30Z</dcterms:created>
  <dcterms:modified xsi:type="dcterms:W3CDTF">2020-06-12T18:21:52Z</dcterms:modified>
</cp:coreProperties>
</file>