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8" r:id="rId3"/>
    <p:sldId id="279" r:id="rId4"/>
    <p:sldId id="280" r:id="rId5"/>
    <p:sldId id="262" r:id="rId6"/>
    <p:sldId id="272" r:id="rId7"/>
    <p:sldId id="264" r:id="rId8"/>
    <p:sldId id="266" r:id="rId9"/>
    <p:sldId id="265" r:id="rId10"/>
    <p:sldId id="267" r:id="rId11"/>
    <p:sldId id="281" r:id="rId12"/>
    <p:sldId id="273" r:id="rId13"/>
    <p:sldId id="282" r:id="rId14"/>
    <p:sldId id="268" r:id="rId15"/>
    <p:sldId id="277" r:id="rId16"/>
    <p:sldId id="274" r:id="rId17"/>
    <p:sldId id="270" r:id="rId18"/>
    <p:sldId id="28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889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69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398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43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243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51423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6697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406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707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94530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264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83833-FB0E-4B2A-BC8E-796FECC9D758}" type="datetimeFigureOut">
              <a:rPr lang="en-GB" smtClean="0">
                <a:solidFill>
                  <a:prstClr val="black">
                    <a:tint val="75000"/>
                  </a:prstClr>
                </a:solidFill>
              </a:rPr>
              <a:pPr/>
              <a:t>12/06/2020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504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27709/9ea7153c17"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417761916/8fd725353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573"/>
          <a:stretch/>
        </p:blipFill>
        <p:spPr>
          <a:xfrm>
            <a:off x="6922039" y="2000367"/>
            <a:ext cx="3997495" cy="2353315"/>
          </a:xfrm>
          <a:prstGeom prst="rect">
            <a:avLst/>
          </a:prstGeom>
        </p:spPr>
      </p:pic>
      <p:pic>
        <p:nvPicPr>
          <p:cNvPr id="6" name="Picture 2" descr="Image result for st paul's academy logo&quot;">
            <a:extLst>
              <a:ext uri="{FF2B5EF4-FFF2-40B4-BE49-F238E27FC236}">
                <a16:creationId xmlns:a16="http://schemas.microsoft.com/office/drawing/2014/main" id="{D1AD3A43-9B3E-472E-9A35-D3E7D80B9B0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pic>
        <p:nvPicPr>
          <p:cNvPr id="5" name="Picture 2" descr="Image result for st paul's academy logo&quot;">
            <a:extLst>
              <a:ext uri="{FF2B5EF4-FFF2-40B4-BE49-F238E27FC236}">
                <a16:creationId xmlns:a16="http://schemas.microsoft.com/office/drawing/2014/main" id="{87ED2288-2CD9-49C6-B8D4-973DB7A8441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Image result for st paul's academy logo&quot;">
            <a:extLst>
              <a:ext uri="{FF2B5EF4-FFF2-40B4-BE49-F238E27FC236}">
                <a16:creationId xmlns:a16="http://schemas.microsoft.com/office/drawing/2014/main" id="{120B50D7-6CAB-4419-AC8D-96FCA80F27D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pic>
        <p:nvPicPr>
          <p:cNvPr id="6" name="Picture 2" descr="Image result for st paul's academy logo&quot;">
            <a:extLst>
              <a:ext uri="{FF2B5EF4-FFF2-40B4-BE49-F238E27FC236}">
                <a16:creationId xmlns:a16="http://schemas.microsoft.com/office/drawing/2014/main" id="{5E586451-2A0D-4F8F-A6EC-E12FF7ED81A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Image result for st paul's academy logo&quot;">
            <a:extLst>
              <a:ext uri="{FF2B5EF4-FFF2-40B4-BE49-F238E27FC236}">
                <a16:creationId xmlns:a16="http://schemas.microsoft.com/office/drawing/2014/main" id="{8954C10F-71F7-474C-886F-F2F05959968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pic>
        <p:nvPicPr>
          <p:cNvPr id="4" name="Picture 2" descr="Image result for st paul's academy logo&quot;">
            <a:extLst>
              <a:ext uri="{FF2B5EF4-FFF2-40B4-BE49-F238E27FC236}">
                <a16:creationId xmlns:a16="http://schemas.microsoft.com/office/drawing/2014/main" id="{D8FDD2DC-CBC6-4F4E-B070-B83C7F0FF6D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pic>
        <p:nvPicPr>
          <p:cNvPr id="5" name="Picture 2" descr="Image result for st paul's academy logo&quot;">
            <a:extLst>
              <a:ext uri="{FF2B5EF4-FFF2-40B4-BE49-F238E27FC236}">
                <a16:creationId xmlns:a16="http://schemas.microsoft.com/office/drawing/2014/main" id="{93303882-718C-47A3-8029-04679F7722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pic>
        <p:nvPicPr>
          <p:cNvPr id="8" name="Picture 2" descr="Image result for st paul's academy logo&quot;">
            <a:extLst>
              <a:ext uri="{FF2B5EF4-FFF2-40B4-BE49-F238E27FC236}">
                <a16:creationId xmlns:a16="http://schemas.microsoft.com/office/drawing/2014/main" id="{5F0C9CE5-BD85-49C2-B51F-65F6B74F75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pic>
        <p:nvPicPr>
          <p:cNvPr id="4" name="Picture 2" descr="Image result for st paul's academy logo&quot;">
            <a:extLst>
              <a:ext uri="{FF2B5EF4-FFF2-40B4-BE49-F238E27FC236}">
                <a16:creationId xmlns:a16="http://schemas.microsoft.com/office/drawing/2014/main" id="{12E71CF7-6F99-4392-8934-7FC14B89E38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pic>
        <p:nvPicPr>
          <p:cNvPr id="5" name="Picture 2" descr="Image result for st paul's academy logo&quot;">
            <a:extLst>
              <a:ext uri="{FF2B5EF4-FFF2-40B4-BE49-F238E27FC236}">
                <a16:creationId xmlns:a16="http://schemas.microsoft.com/office/drawing/2014/main" id="{083B15D2-25EE-492B-8B01-95EC5EDC5C5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0610" y="1117606"/>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pic>
        <p:nvPicPr>
          <p:cNvPr id="4" name="Picture 2" descr="Image result for st paul's academy logo&quot;">
            <a:extLst>
              <a:ext uri="{FF2B5EF4-FFF2-40B4-BE49-F238E27FC236}">
                <a16:creationId xmlns:a16="http://schemas.microsoft.com/office/drawing/2014/main" id="{5C469C42-A157-4AA8-97C2-76D2F96179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pic>
        <p:nvPicPr>
          <p:cNvPr id="7" name="Picture 2" descr="Image result for st paul's academy logo&quot;">
            <a:extLst>
              <a:ext uri="{FF2B5EF4-FFF2-40B4-BE49-F238E27FC236}">
                <a16:creationId xmlns:a16="http://schemas.microsoft.com/office/drawing/2014/main" id="{728013AC-7C09-4CB4-8324-5EE68AF57B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6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pic>
        <p:nvPicPr>
          <p:cNvPr id="7" name="Picture 2" descr="Image result for st paul's academy logo&quot;">
            <a:extLst>
              <a:ext uri="{FF2B5EF4-FFF2-40B4-BE49-F238E27FC236}">
                <a16:creationId xmlns:a16="http://schemas.microsoft.com/office/drawing/2014/main" id="{8CDF8B12-0404-44DE-9EBD-F5C40937340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pic>
        <p:nvPicPr>
          <p:cNvPr id="8" name="Picture 2" descr="Image result for st paul's academy logo&quot;">
            <a:extLst>
              <a:ext uri="{FF2B5EF4-FFF2-40B4-BE49-F238E27FC236}">
                <a16:creationId xmlns:a16="http://schemas.microsoft.com/office/drawing/2014/main" id="{46A7C9CE-08EA-4E79-BCFC-9C7F9B7BF09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pic>
        <p:nvPicPr>
          <p:cNvPr id="5" name="Picture 2" descr="Image result for st paul's academy logo&quot;">
            <a:extLst>
              <a:ext uri="{FF2B5EF4-FFF2-40B4-BE49-F238E27FC236}">
                <a16:creationId xmlns:a16="http://schemas.microsoft.com/office/drawing/2014/main" id="{24938F20-00C7-41D5-94E4-80C3521DBF4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pic>
        <p:nvPicPr>
          <p:cNvPr id="4" name="Picture 2" descr="Image result for st paul's academy logo&quot;">
            <a:extLst>
              <a:ext uri="{FF2B5EF4-FFF2-40B4-BE49-F238E27FC236}">
                <a16:creationId xmlns:a16="http://schemas.microsoft.com/office/drawing/2014/main" id="{7AA65B21-89B1-4536-B7B1-7F6F08B19F6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pic>
        <p:nvPicPr>
          <p:cNvPr id="5" name="Picture 2" descr="Image result for st paul's academy logo&quot;">
            <a:extLst>
              <a:ext uri="{FF2B5EF4-FFF2-40B4-BE49-F238E27FC236}">
                <a16:creationId xmlns:a16="http://schemas.microsoft.com/office/drawing/2014/main" id="{BA3A2EE2-5520-4A3F-B2EF-C03F6453C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pic>
        <p:nvPicPr>
          <p:cNvPr id="10" name="Picture 2" descr="Image result for st paul's academy logo&quot;">
            <a:extLst>
              <a:ext uri="{FF2B5EF4-FFF2-40B4-BE49-F238E27FC236}">
                <a16:creationId xmlns:a16="http://schemas.microsoft.com/office/drawing/2014/main" id="{3BB93593-D753-4248-BB17-3FD2D06FC93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pic>
        <p:nvPicPr>
          <p:cNvPr id="7" name="Picture 2" descr="Image result for st paul's academy logo&quot;">
            <a:extLst>
              <a:ext uri="{FF2B5EF4-FFF2-40B4-BE49-F238E27FC236}">
                <a16:creationId xmlns:a16="http://schemas.microsoft.com/office/drawing/2014/main" id="{3E550537-B7DD-4794-9E6E-84605A1522B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1041</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Grogan</dc:creator>
  <cp:lastModifiedBy>Alan Grogan</cp:lastModifiedBy>
  <cp:revision>1</cp:revision>
  <dcterms:created xsi:type="dcterms:W3CDTF">2020-06-12T18:11:38Z</dcterms:created>
  <dcterms:modified xsi:type="dcterms:W3CDTF">2020-06-12T18:14:52Z</dcterms:modified>
</cp:coreProperties>
</file>